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 Black"/>
      <p:regular r:id="rId15"/>
    </p:embeddedFont>
    <p:embeddedFont>
      <p:font typeface="Montserrat Black"/>
      <p:regular r:id="rId16"/>
    </p:embeddedFont>
    <p:embeddedFont>
      <p:font typeface="Inconsolata"/>
      <p:regular r:id="rId17"/>
    </p:embeddedFont>
    <p:embeddedFont>
      <p:font typeface="Inconsolata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7296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Road Sign Classification using Convolutional Neural Networks (CNN)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394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 Deep Learning-based Traffic Sign Recognition Project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Presented by: Hridhya Antony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Institution: KGiSL MicroCollege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0936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Date:12 June 2025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98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Objective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8801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365260" y="283130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866668"/>
            <a:ext cx="29901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Classify Road Signs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3570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Automatically identify road signs using image data.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173617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6365260" y="421612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42514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Enhance Safety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7419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Improve traffic system safety and automation.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58433"/>
            <a:ext cx="510302" cy="510302"/>
          </a:xfrm>
          <a:prstGeom prst="roundRect">
            <a:avLst>
              <a:gd name="adj" fmla="val 17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65260" y="56009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6363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Generalize Model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12671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Build a deep learning model for unseen images.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64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32227"/>
            <a:ext cx="29057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Multi-Class Images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1337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 large dataset of 50,000 road sign images is used. Each image is 32x32 pixels.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Classes include Speed Limit, Stop, Yield, and Pedestrian Crossing.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532227"/>
            <a:ext cx="3034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Augmentation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133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Rotation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5555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Scaling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9977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Brightness Adjustments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939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2241" y="3588544"/>
            <a:ext cx="9900761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Methodology - CNN Architecture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82241" y="5292566"/>
            <a:ext cx="4243626" cy="223480"/>
          </a:xfrm>
          <a:prstGeom prst="roundRect">
            <a:avLst>
              <a:gd name="adj" fmla="val 40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005721" y="5739527"/>
            <a:ext cx="3190756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Convolutional Layers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5721" y="6222802"/>
            <a:ext cx="3796665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Extract features from image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93387" y="4957286"/>
            <a:ext cx="4243626" cy="223480"/>
          </a:xfrm>
          <a:prstGeom prst="roundRect">
            <a:avLst>
              <a:gd name="adj" fmla="val 40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6868" y="5404247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Pooling Layers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5416868" y="5887522"/>
            <a:ext cx="3796665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Reduce dimensionality and computational load.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04534" y="4622125"/>
            <a:ext cx="4243626" cy="223480"/>
          </a:xfrm>
          <a:prstGeom prst="roundRect">
            <a:avLst>
              <a:gd name="adj" fmla="val 40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828014" y="5069086"/>
            <a:ext cx="3545205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Fully Connected Layers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828014" y="5552361"/>
            <a:ext cx="3796665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Perform final classification based on features.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82241" y="7077432"/>
            <a:ext cx="1306591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model uses ReLU activation and Adam optimizer for training, with categorical cross-entropy as the loss function.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8515" y="739378"/>
            <a:ext cx="6628090" cy="653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Methodology - Training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218515" y="1811417"/>
            <a:ext cx="2385536" cy="690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80%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6218515" y="2763083"/>
            <a:ext cx="2385536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Training Data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218515" y="3215402"/>
            <a:ext cx="2385536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Used for model training.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865513" y="1811417"/>
            <a:ext cx="2385655" cy="690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20%</a:t>
            </a:r>
            <a:endParaRPr lang="en-US" sz="5400" dirty="0"/>
          </a:p>
        </p:txBody>
      </p:sp>
      <p:sp>
        <p:nvSpPr>
          <p:cNvPr id="8" name="Text 5"/>
          <p:cNvSpPr/>
          <p:nvPr/>
        </p:nvSpPr>
        <p:spPr>
          <a:xfrm>
            <a:off x="8865513" y="2763083"/>
            <a:ext cx="238565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Validation Data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8865513" y="3215402"/>
            <a:ext cx="2385655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For model evaluation.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512629" y="1811417"/>
            <a:ext cx="2385655" cy="690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20</a:t>
            </a:r>
            <a:endParaRPr lang="en-US" sz="5400" dirty="0"/>
          </a:p>
        </p:txBody>
      </p:sp>
      <p:sp>
        <p:nvSpPr>
          <p:cNvPr id="11" name="Text 8"/>
          <p:cNvSpPr/>
          <p:nvPr/>
        </p:nvSpPr>
        <p:spPr>
          <a:xfrm>
            <a:off x="11512629" y="2763083"/>
            <a:ext cx="238565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Epochs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1512629" y="3215402"/>
            <a:ext cx="2385655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Number of training cycles.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865513" y="4512231"/>
            <a:ext cx="2385655" cy="690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32</a:t>
            </a:r>
            <a:endParaRPr lang="en-US" sz="5400" dirty="0"/>
          </a:p>
        </p:txBody>
      </p:sp>
      <p:sp>
        <p:nvSpPr>
          <p:cNvPr id="14" name="Text 11"/>
          <p:cNvSpPr/>
          <p:nvPr/>
        </p:nvSpPr>
        <p:spPr>
          <a:xfrm>
            <a:off x="8865513" y="5463897"/>
            <a:ext cx="2385655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Batch Size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8865513" y="5916216"/>
            <a:ext cx="2385655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Samples processed per update.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218515" y="6820853"/>
            <a:ext cx="7679769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Early stopping was implemented to prevent overfitting, ensuring robust model performance.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013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Results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50294"/>
            <a:ext cx="3664744" cy="1685092"/>
          </a:xfrm>
          <a:prstGeom prst="roundRect">
            <a:avLst>
              <a:gd name="adj" fmla="val 54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514624" y="2584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98.5% 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075146"/>
            <a:ext cx="31958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Achieved high accuracy on test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350294"/>
            <a:ext cx="3664863" cy="1685092"/>
          </a:xfrm>
          <a:prstGeom prst="roundRect">
            <a:avLst>
              <a:gd name="adj" fmla="val 54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406182" y="2584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Confusion Matrix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07514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Detailed class-wise performance insight.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262199"/>
            <a:ext cx="7556421" cy="1322189"/>
          </a:xfrm>
          <a:prstGeom prst="roundRect">
            <a:avLst>
              <a:gd name="adj" fmla="val 6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514624" y="4496633"/>
            <a:ext cx="39462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Misclassification Analysis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498705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Identified and analyzed incorrect predictions.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583953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Benchmarking shows strong performance compared to traditional image processing techniques. The model successfully generalizes to new images.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876" y="1005007"/>
            <a:ext cx="7099102" cy="644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Challenges and Solutions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876" y="1958816"/>
            <a:ext cx="515541" cy="51554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95187" y="2081212"/>
            <a:ext cx="1621512" cy="644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Limited Data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495187" y="2849285"/>
            <a:ext cx="162151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Addressed with data augmentation.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469" y="1958816"/>
            <a:ext cx="515541" cy="51554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47780" y="2081212"/>
            <a:ext cx="1621631" cy="644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Varying Light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147780" y="2849285"/>
            <a:ext cx="1621631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Handled by augmentation.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182" y="1958816"/>
            <a:ext cx="515541" cy="51554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00493" y="2081212"/>
            <a:ext cx="1621631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Occlusions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800493" y="2527102"/>
            <a:ext cx="1621631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Reduced impact through augmentation.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876" y="4354592"/>
            <a:ext cx="515541" cy="51554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95187" y="4476988"/>
            <a:ext cx="1621512" cy="644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Transfer Learning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495187" y="5245060"/>
            <a:ext cx="1621512" cy="19795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Utilized pre-trained models like VGG16 and ResNet for improved performance.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Conclusion and Future Work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475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CNNs Effective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584758" y="3018473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Proven effective for road sign classification.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84758" y="3866198"/>
            <a:ext cx="2786420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Real-time Systems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584758" y="4343757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Implement for live traffic applications.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84758" y="5191482"/>
            <a:ext cx="3642836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Advanced Architectures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84758" y="5669042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Explore new CNN designs for higher accuracy.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84758" y="6516767"/>
            <a:ext cx="3275767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Autonomous Vehicles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7584758" y="6994327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Integrate with self-driving car systems.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2025-06-12T03:55:36Z</dcterms:created>
  <dcterms:modified xsi:type="dcterms:W3CDTF">2025-06-12T03:55:36Z</dcterms:modified>
</cp:coreProperties>
</file>